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0651" autoAdjust="0"/>
  </p:normalViewPr>
  <p:slideViewPr>
    <p:cSldViewPr snapToGrid="0" snapToObjects="1">
      <p:cViewPr>
        <p:scale>
          <a:sx n="75" d="100"/>
          <a:sy n="75" d="100"/>
        </p:scale>
        <p:origin x="-2576" y="-56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7D40-B5D8-F74A-BD8E-E478D361E0A5}" type="datetimeFigureOut">
              <a:rPr lang="en-US" smtClean="0"/>
              <a:t>18/11/14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F82A-34D4-4243-B06B-2A7903420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023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7D40-B5D8-F74A-BD8E-E478D361E0A5}" type="datetimeFigureOut">
              <a:rPr lang="en-US" smtClean="0"/>
              <a:t>18/11/14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F82A-34D4-4243-B06B-2A7903420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316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7D40-B5D8-F74A-BD8E-E478D361E0A5}" type="datetimeFigureOut">
              <a:rPr lang="en-US" smtClean="0"/>
              <a:t>18/11/14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F82A-34D4-4243-B06B-2A7903420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702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7D40-B5D8-F74A-BD8E-E478D361E0A5}" type="datetimeFigureOut">
              <a:rPr lang="en-US" smtClean="0"/>
              <a:t>18/11/14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F82A-34D4-4243-B06B-2A7903420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87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7D40-B5D8-F74A-BD8E-E478D361E0A5}" type="datetimeFigureOut">
              <a:rPr lang="en-US" smtClean="0"/>
              <a:t>18/11/14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F82A-34D4-4243-B06B-2A7903420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80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7D40-B5D8-F74A-BD8E-E478D361E0A5}" type="datetimeFigureOut">
              <a:rPr lang="en-US" smtClean="0"/>
              <a:t>18/11/14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F82A-34D4-4243-B06B-2A7903420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67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7D40-B5D8-F74A-BD8E-E478D361E0A5}" type="datetimeFigureOut">
              <a:rPr lang="en-US" smtClean="0"/>
              <a:t>18/11/14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F82A-34D4-4243-B06B-2A7903420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43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7D40-B5D8-F74A-BD8E-E478D361E0A5}" type="datetimeFigureOut">
              <a:rPr lang="en-US" smtClean="0"/>
              <a:t>18/11/14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F82A-34D4-4243-B06B-2A7903420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245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7D40-B5D8-F74A-BD8E-E478D361E0A5}" type="datetimeFigureOut">
              <a:rPr lang="en-US" smtClean="0"/>
              <a:t>18/11/14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F82A-34D4-4243-B06B-2A7903420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931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7D40-B5D8-F74A-BD8E-E478D361E0A5}" type="datetimeFigureOut">
              <a:rPr lang="en-US" smtClean="0"/>
              <a:t>18/11/14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F82A-34D4-4243-B06B-2A7903420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93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7D40-B5D8-F74A-BD8E-E478D361E0A5}" type="datetimeFigureOut">
              <a:rPr lang="en-US" smtClean="0"/>
              <a:t>18/11/14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F82A-34D4-4243-B06B-2A7903420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967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07D40-B5D8-F74A-BD8E-E478D361E0A5}" type="datetimeFigureOut">
              <a:rPr lang="en-US" smtClean="0"/>
              <a:t>18/11/14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AF82A-34D4-4243-B06B-2A7903420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41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024236"/>
              </p:ext>
            </p:extLst>
          </p:nvPr>
        </p:nvGraphicFramePr>
        <p:xfrm>
          <a:off x="342903" y="1297728"/>
          <a:ext cx="6172193" cy="389652"/>
        </p:xfrm>
        <a:graphic>
          <a:graphicData uri="http://schemas.openxmlformats.org/drawingml/2006/table">
            <a:tbl>
              <a:tblPr/>
              <a:tblGrid>
                <a:gridCol w="199103"/>
                <a:gridCol w="199103"/>
                <a:gridCol w="199103"/>
                <a:gridCol w="199103"/>
                <a:gridCol w="199103"/>
                <a:gridCol w="199103"/>
                <a:gridCol w="199103"/>
                <a:gridCol w="199103"/>
                <a:gridCol w="199103"/>
                <a:gridCol w="199103"/>
                <a:gridCol w="199103"/>
                <a:gridCol w="199103"/>
                <a:gridCol w="199103"/>
                <a:gridCol w="199103"/>
                <a:gridCol w="199103"/>
                <a:gridCol w="199103"/>
                <a:gridCol w="199103"/>
                <a:gridCol w="199103"/>
                <a:gridCol w="199103"/>
                <a:gridCol w="199103"/>
                <a:gridCol w="199103"/>
                <a:gridCol w="199103"/>
                <a:gridCol w="199103"/>
                <a:gridCol w="199103"/>
                <a:gridCol w="199103"/>
                <a:gridCol w="199103"/>
                <a:gridCol w="199103"/>
                <a:gridCol w="199103"/>
                <a:gridCol w="199103"/>
                <a:gridCol w="199103"/>
                <a:gridCol w="199103"/>
              </a:tblGrid>
              <a:tr h="122648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Lundi</a:t>
                      </a:r>
                    </a:p>
                  </a:txBody>
                  <a:tcPr marL="7964" marR="7964" marT="79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Mardi</a:t>
                      </a:r>
                    </a:p>
                  </a:txBody>
                  <a:tcPr marL="7964" marR="7964" marT="79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Mercredi</a:t>
                      </a:r>
                    </a:p>
                  </a:txBody>
                  <a:tcPr marL="7964" marR="7964" marT="79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Jeudi</a:t>
                      </a:r>
                    </a:p>
                  </a:txBody>
                  <a:tcPr marL="7964" marR="7964" marT="79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Vendredi</a:t>
                      </a:r>
                    </a:p>
                  </a:txBody>
                  <a:tcPr marL="7964" marR="7964" marT="79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Samedi</a:t>
                      </a:r>
                    </a:p>
                  </a:txBody>
                  <a:tcPr marL="7964" marR="7964" marT="79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Dimanche</a:t>
                      </a:r>
                    </a:p>
                  </a:txBody>
                  <a:tcPr marL="7964" marR="7964" marT="79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26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964" marR="7964" marT="79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964" marR="7964" marT="79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964" marR="7964" marT="79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7964" marR="7964" marT="79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964" marR="7964" marT="79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7964" marR="7964" marT="79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7964" marR="7964" marT="79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7964" marR="7964" marT="79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7964" marR="7964" marT="79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7964" marR="7964" marT="79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7964" marR="7964" marT="79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7964" marR="7964" marT="79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7964" marR="7964" marT="79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7964" marR="7964" marT="79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7964" marR="7964" marT="79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7964" marR="7964" marT="79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7964" marR="7964" marT="79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7964" marR="7964" marT="79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7964" marR="7964" marT="79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7964" marR="7964" marT="79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7964" marR="7964" marT="79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7964" marR="7964" marT="79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7964" marR="7964" marT="79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7964" marR="7964" marT="79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7964" marR="7964" marT="79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7964" marR="7964" marT="79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7964" marR="7964" marT="79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7964" marR="7964" marT="79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7964" marR="7964" marT="79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7964" marR="7964" marT="79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7964" marR="7964" marT="79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64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Janvier</a:t>
                      </a:r>
                    </a:p>
                  </a:txBody>
                  <a:tcPr marL="7964" marR="7964" marT="79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Février</a:t>
                      </a:r>
                    </a:p>
                  </a:txBody>
                  <a:tcPr marL="7964" marR="7964" marT="79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Mars</a:t>
                      </a:r>
                    </a:p>
                  </a:txBody>
                  <a:tcPr marL="7964" marR="7964" marT="79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avril</a:t>
                      </a:r>
                    </a:p>
                  </a:txBody>
                  <a:tcPr marL="7964" marR="7964" marT="79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mai</a:t>
                      </a:r>
                    </a:p>
                  </a:txBody>
                  <a:tcPr marL="7964" marR="7964" marT="79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juin</a:t>
                      </a:r>
                    </a:p>
                  </a:txBody>
                  <a:tcPr marL="7964" marR="7964" marT="79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juillet</a:t>
                      </a:r>
                    </a:p>
                  </a:txBody>
                  <a:tcPr marL="7964" marR="7964" marT="79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août</a:t>
                      </a:r>
                    </a:p>
                  </a:txBody>
                  <a:tcPr marL="7964" marR="7964" marT="79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_trad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septembre</a:t>
                      </a:r>
                    </a:p>
                  </a:txBody>
                  <a:tcPr marL="7964" marR="7964" marT="79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octobre</a:t>
                      </a:r>
                    </a:p>
                  </a:txBody>
                  <a:tcPr marL="7964" marR="7964" marT="79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_trad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novembre</a:t>
                      </a:r>
                    </a:p>
                  </a:txBody>
                  <a:tcPr marL="7964" marR="7964" marT="79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décembre</a:t>
                      </a:r>
                    </a:p>
                  </a:txBody>
                  <a:tcPr marL="7964" marR="7964" marT="79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5053" y="172430"/>
            <a:ext cx="1428578" cy="10721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3267" y="172430"/>
            <a:ext cx="991786" cy="60515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42903" y="837498"/>
            <a:ext cx="4772150" cy="407102"/>
          </a:xfrm>
          <a:prstGeom prst="roundRect">
            <a:avLst/>
          </a:prstGeom>
          <a:ln w="3175" cmpd="sng">
            <a:prstDash val="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dirty="0" err="1" smtClean="0"/>
              <a:t>Consigne</a:t>
            </a:r>
            <a:r>
              <a:rPr lang="en-US" sz="1100" dirty="0" smtClean="0"/>
              <a:t> : </a:t>
            </a:r>
            <a:r>
              <a:rPr lang="en-US" sz="1100" dirty="0" err="1" smtClean="0"/>
              <a:t>Lis</a:t>
            </a:r>
            <a:r>
              <a:rPr lang="en-US" sz="1100" dirty="0" smtClean="0"/>
              <a:t> </a:t>
            </a:r>
            <a:r>
              <a:rPr lang="en-US" sz="1100" dirty="0" err="1" smtClean="0"/>
              <a:t>cette</a:t>
            </a:r>
            <a:r>
              <a:rPr lang="en-US" sz="1100" dirty="0" smtClean="0"/>
              <a:t> fiche </a:t>
            </a:r>
            <a:r>
              <a:rPr lang="en-US" sz="1100" dirty="0" err="1" smtClean="0"/>
              <a:t>pui</a:t>
            </a:r>
            <a:r>
              <a:rPr lang="en-US" sz="1100" dirty="0" err="1" smtClean="0"/>
              <a:t>s</a:t>
            </a:r>
            <a:r>
              <a:rPr lang="en-US" sz="1100" dirty="0" smtClean="0"/>
              <a:t> </a:t>
            </a:r>
            <a:r>
              <a:rPr lang="en-US" sz="1100" dirty="0" err="1" smtClean="0"/>
              <a:t>relie</a:t>
            </a:r>
            <a:r>
              <a:rPr lang="en-US" sz="1100" dirty="0" smtClean="0"/>
              <a:t> les mots aux images</a:t>
            </a:r>
            <a:r>
              <a:rPr lang="en-US" sz="1100" dirty="0" smtClean="0"/>
              <a:t>.</a:t>
            </a:r>
          </a:p>
          <a:p>
            <a:r>
              <a:rPr lang="en-US" sz="1100" dirty="0" err="1" smtClean="0"/>
              <a:t>Ensuite</a:t>
            </a:r>
            <a:r>
              <a:rPr lang="en-US" sz="1100" dirty="0" smtClean="0"/>
              <a:t>, </a:t>
            </a:r>
            <a:r>
              <a:rPr lang="en-US" sz="1100" dirty="0" err="1" smtClean="0"/>
              <a:t>regarde</a:t>
            </a:r>
            <a:r>
              <a:rPr lang="en-US" sz="1100" dirty="0" smtClean="0"/>
              <a:t> le film </a:t>
            </a:r>
            <a:r>
              <a:rPr lang="en-US" sz="1100" dirty="0" err="1" smtClean="0"/>
              <a:t>puis</a:t>
            </a:r>
            <a:r>
              <a:rPr lang="en-US" sz="1100" dirty="0" smtClean="0"/>
              <a:t> </a:t>
            </a:r>
            <a:r>
              <a:rPr lang="en-US" sz="1100" dirty="0" err="1" smtClean="0"/>
              <a:t>colle</a:t>
            </a:r>
            <a:r>
              <a:rPr lang="en-US" sz="1100" dirty="0" smtClean="0"/>
              <a:t> les images </a:t>
            </a:r>
            <a:r>
              <a:rPr lang="en-US" sz="1100" dirty="0" err="1" smtClean="0"/>
              <a:t>dans</a:t>
            </a:r>
            <a:r>
              <a:rPr lang="en-US" sz="1100" dirty="0" smtClean="0"/>
              <a:t> le bon </a:t>
            </a:r>
            <a:r>
              <a:rPr lang="en-US" sz="1100" dirty="0" err="1" smtClean="0"/>
              <a:t>ordre</a:t>
            </a:r>
            <a:r>
              <a:rPr lang="en-US" sz="1100" dirty="0" smtClean="0"/>
              <a:t> de </a:t>
            </a:r>
            <a:r>
              <a:rPr lang="en-US" sz="1100" dirty="0" err="1" smtClean="0"/>
              <a:t>l’histoire</a:t>
            </a:r>
            <a:r>
              <a:rPr lang="en-US" sz="1100" dirty="0" smtClean="0"/>
              <a:t>.</a:t>
            </a:r>
            <a:endParaRPr lang="en-US" sz="11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897486" y="516468"/>
            <a:ext cx="3162297" cy="8467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97486" y="753544"/>
            <a:ext cx="3162297" cy="8467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97486" y="389457"/>
            <a:ext cx="3162297" cy="8467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97486" y="135441"/>
            <a:ext cx="3162297" cy="8467"/>
          </a:xfrm>
          <a:prstGeom prst="line">
            <a:avLst/>
          </a:prstGeom>
          <a:ln w="190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nip Single Corner Rectangle 11"/>
          <p:cNvSpPr/>
          <p:nvPr/>
        </p:nvSpPr>
        <p:spPr>
          <a:xfrm>
            <a:off x="342903" y="135441"/>
            <a:ext cx="486830" cy="642146"/>
          </a:xfrm>
          <a:prstGeom prst="snip1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CP</a:t>
            </a:r>
          </a:p>
          <a:p>
            <a:pPr algn="ctr"/>
            <a:r>
              <a:rPr lang="en-US" sz="1200" dirty="0" smtClean="0"/>
              <a:t>Arts</a:t>
            </a:r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3" y="2155359"/>
            <a:ext cx="1557054" cy="186846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50576" y="1963274"/>
            <a:ext cx="271099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latin typeface="Cursivestandard"/>
                <a:cs typeface="Cursivestandard"/>
              </a:rPr>
              <a:t>Le </a:t>
            </a:r>
            <a:r>
              <a:rPr lang="en-US" sz="3200" b="1" dirty="0" err="1" smtClean="0">
                <a:latin typeface="Cursivestandard"/>
                <a:cs typeface="Cursivestandard"/>
              </a:rPr>
              <a:t>cinémagicien</a:t>
            </a:r>
            <a:endParaRPr lang="en-US" sz="3200" b="1" dirty="0" smtClean="0">
              <a:latin typeface="Cursivestandard"/>
              <a:cs typeface="Cursivestandard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36004" y="2757281"/>
            <a:ext cx="447909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Georges Méliès (8 décembre 1861 - 21 janvier 1938) </a:t>
            </a:r>
            <a:r>
              <a:rPr lang="fr-FR" sz="1400" dirty="0"/>
              <a:t>fut un </a:t>
            </a:r>
            <a:r>
              <a:rPr lang="fr-FR" sz="1400" dirty="0" smtClean="0"/>
              <a:t>magicien </a:t>
            </a:r>
            <a:r>
              <a:rPr lang="fr-FR" sz="1400" dirty="0"/>
              <a:t>puis un réalisateur de films. Il est un des premiers à avoir su utiliser l'invention des Frères Lumière dans une dimension artistique. Il a utilisé son passé de prestidigitateur pour inclure dans ses films des trucages qui sont les ancêtres des effets spéciaux</a:t>
            </a:r>
            <a:r>
              <a:rPr lang="fr-FR" sz="1400" dirty="0" smtClean="0"/>
              <a:t>. Il peignait aussi les décors de ses films et il y jouer le r</a:t>
            </a:r>
            <a:r>
              <a:rPr lang="fr-FR" sz="1400" dirty="0" smtClean="0"/>
              <a:t>ôle d’</a:t>
            </a:r>
            <a:r>
              <a:rPr lang="fr-FR" sz="1400" dirty="0" smtClean="0"/>
              <a:t>acteur.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3" y="2155358"/>
            <a:ext cx="1627121" cy="186846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957" y="4753952"/>
            <a:ext cx="1672248" cy="167224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/>
          <a:srcRect l="36755"/>
          <a:stretch/>
        </p:blipFill>
        <p:spPr>
          <a:xfrm>
            <a:off x="4609249" y="7146084"/>
            <a:ext cx="1734798" cy="1889624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957" y="7141552"/>
            <a:ext cx="1672247" cy="189415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09249" y="4753952"/>
            <a:ext cx="1668055" cy="1923451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6" name="TextBox 25"/>
          <p:cNvSpPr txBox="1"/>
          <p:nvPr/>
        </p:nvSpPr>
        <p:spPr>
          <a:xfrm>
            <a:off x="3059447" y="7515416"/>
            <a:ext cx="787395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a</a:t>
            </a:r>
            <a:r>
              <a:rPr lang="en-US" dirty="0" err="1" smtClean="0"/>
              <a:t>cteur</a:t>
            </a:r>
            <a:endParaRPr lang="en-US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2856244" y="8298076"/>
            <a:ext cx="1191289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réalisa</a:t>
            </a:r>
            <a:r>
              <a:rPr lang="en-US" dirty="0" err="1" smtClean="0"/>
              <a:t>teur</a:t>
            </a:r>
            <a:endParaRPr lang="en-US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2889611" y="5064316"/>
            <a:ext cx="1027971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magicien</a:t>
            </a:r>
            <a:endParaRPr lang="en-US" dirty="0" smtClean="0"/>
          </a:p>
        </p:txBody>
      </p:sp>
      <p:sp>
        <p:nvSpPr>
          <p:cNvPr id="29" name="TextBox 28"/>
          <p:cNvSpPr txBox="1"/>
          <p:nvPr/>
        </p:nvSpPr>
        <p:spPr>
          <a:xfrm>
            <a:off x="2968493" y="5846976"/>
            <a:ext cx="867695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peintre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81681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1144" y="74137"/>
            <a:ext cx="526865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Le voyage </a:t>
            </a:r>
            <a:r>
              <a:rPr lang="en-US" sz="2400" dirty="0" err="1" smtClean="0"/>
              <a:t>dans</a:t>
            </a:r>
            <a:r>
              <a:rPr lang="en-US" sz="2400" dirty="0" smtClean="0"/>
              <a:t> la </a:t>
            </a:r>
            <a:r>
              <a:rPr lang="en-US" sz="2400" dirty="0"/>
              <a:t>L</a:t>
            </a:r>
            <a:r>
              <a:rPr lang="en-US" sz="2400" dirty="0" smtClean="0"/>
              <a:t>une</a:t>
            </a:r>
            <a:r>
              <a:rPr lang="en-US" dirty="0" smtClean="0"/>
              <a:t> (Georges </a:t>
            </a:r>
            <a:r>
              <a:rPr lang="en-US" dirty="0" err="1" smtClean="0"/>
              <a:t>Méliès</a:t>
            </a:r>
            <a:r>
              <a:rPr lang="en-US" dirty="0" smtClean="0"/>
              <a:t>, 1902)</a:t>
            </a:r>
          </a:p>
          <a:p>
            <a:pPr algn="ctr"/>
            <a:r>
              <a:rPr lang="en-US" dirty="0" smtClean="0"/>
              <a:t>(Le premier film de science-fiction)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91444" y="812801"/>
            <a:ext cx="2582333" cy="1936751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854200" y="155626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671711" y="812801"/>
            <a:ext cx="2582333" cy="1936751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834467" y="155626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91444" y="3043783"/>
            <a:ext cx="2582333" cy="1936751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854200" y="378724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671711" y="3043783"/>
            <a:ext cx="2582333" cy="1936751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834467" y="378724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91444" y="5236668"/>
            <a:ext cx="2582333" cy="1936751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854200" y="598013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671711" y="5236668"/>
            <a:ext cx="2582333" cy="1936751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834467" y="598013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691444" y="7467650"/>
            <a:ext cx="2582333" cy="1936751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854200" y="821111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671711" y="7467650"/>
            <a:ext cx="2582333" cy="1936751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834467" y="821111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682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5133" y="203201"/>
            <a:ext cx="5100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Etiquettes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découper</a:t>
            </a:r>
            <a:r>
              <a:rPr lang="en-US" dirty="0" smtClean="0"/>
              <a:t>,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distribuer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le </a:t>
            </a:r>
            <a:r>
              <a:rPr lang="en-US" dirty="0" err="1" smtClean="0"/>
              <a:t>désordre</a:t>
            </a:r>
            <a:r>
              <a:rPr lang="en-US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2" y="728143"/>
            <a:ext cx="2582334" cy="19367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2868" y="728143"/>
            <a:ext cx="2582335" cy="19367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134" y="2677594"/>
            <a:ext cx="2582334" cy="19367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0168" y="2677594"/>
            <a:ext cx="2582335" cy="19367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133" y="4627045"/>
            <a:ext cx="2582335" cy="19367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50168" y="4627045"/>
            <a:ext cx="2582335" cy="19367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0167" y="6576496"/>
            <a:ext cx="2582335" cy="19367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5133" y="6576496"/>
            <a:ext cx="2582334" cy="193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798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200</Words>
  <Application>Microsoft Macintosh PowerPoint</Application>
  <PresentationFormat>A4 Paper (210x297 mm)</PresentationFormat>
  <Paragraphs>71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Maison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Philippe HATAT</dc:creator>
  <cp:lastModifiedBy>Philippe HATAT</cp:lastModifiedBy>
  <cp:revision>8</cp:revision>
  <dcterms:created xsi:type="dcterms:W3CDTF">2014-09-07T22:01:36Z</dcterms:created>
  <dcterms:modified xsi:type="dcterms:W3CDTF">2014-11-18T22:29:03Z</dcterms:modified>
</cp:coreProperties>
</file>